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"/>
  </p:notesMasterIdLst>
  <p:sldIdLst>
    <p:sldId id="263" r:id="rId2"/>
    <p:sldId id="262" r:id="rId3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14"/>
    <p:restoredTop sz="94694"/>
  </p:normalViewPr>
  <p:slideViewPr>
    <p:cSldViewPr snapToGrid="0">
      <p:cViewPr>
        <p:scale>
          <a:sx n="64" d="100"/>
          <a:sy n="64" d="100"/>
        </p:scale>
        <p:origin x="1848" y="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7/31/21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E93FC-F6E9-6F47-8E21-4165286772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4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20">
            <a:extLst>
              <a:ext uri="{FF2B5EF4-FFF2-40B4-BE49-F238E27FC236}">
                <a16:creationId xmlns:a16="http://schemas.microsoft.com/office/drawing/2014/main" id="{73EF58E8-A20F-0146-9406-F83BA1B37E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87" t="9049" r="5165" b="11412"/>
          <a:stretch/>
        </p:blipFill>
        <p:spPr>
          <a:xfrm>
            <a:off x="0" y="-344"/>
            <a:ext cx="12239624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46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03D3B53-44EC-6946-AD7E-A87FF68E71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12" y="-344"/>
            <a:ext cx="10800001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16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251</TotalTime>
  <Words>1</Words>
  <Application>Microsoft Macintosh PowerPoint</Application>
  <PresentationFormat>Custom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</vt:lpstr>
      <vt:lpstr>PowerPoint Presentation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54</cp:revision>
  <dcterms:created xsi:type="dcterms:W3CDTF">2017-08-04T08:27:17Z</dcterms:created>
  <dcterms:modified xsi:type="dcterms:W3CDTF">2021-07-31T01:50:03Z</dcterms:modified>
</cp:coreProperties>
</file>

<file path=docProps/thumbnail.jpeg>
</file>